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8.png"/><Relationship Id="rId4" Type="http://schemas.openxmlformats.org/officeDocument/2006/relationships/image" Target="../media/image90.png"/><Relationship Id="rId9" Type="http://schemas.openxmlformats.org/officeDocument/2006/relationships/image" Target="../media/image33.png"/><Relationship Id="rId5" Type="http://schemas.openxmlformats.org/officeDocument/2006/relationships/image" Target="../media/image105.png"/><Relationship Id="rId6" Type="http://schemas.openxmlformats.org/officeDocument/2006/relationships/image" Target="../media/image46.png"/><Relationship Id="rId7" Type="http://schemas.openxmlformats.org/officeDocument/2006/relationships/image" Target="../media/image94.png"/><Relationship Id="rId8" Type="http://schemas.openxmlformats.org/officeDocument/2006/relationships/image" Target="../media/image111.png"/><Relationship Id="rId11" Type="http://schemas.openxmlformats.org/officeDocument/2006/relationships/image" Target="../media/image37.png"/><Relationship Id="rId10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5" Type="http://schemas.openxmlformats.org/officeDocument/2006/relationships/image" Target="../media/image96.png"/><Relationship Id="rId6" Type="http://schemas.openxmlformats.org/officeDocument/2006/relationships/image" Target="../media/image46.png"/><Relationship Id="rId7" Type="http://schemas.openxmlformats.org/officeDocument/2006/relationships/image" Target="../media/image94.png"/><Relationship Id="rId8" Type="http://schemas.openxmlformats.org/officeDocument/2006/relationships/image" Target="../media/image111.png"/><Relationship Id="rId11" Type="http://schemas.openxmlformats.org/officeDocument/2006/relationships/image" Target="../media/image37.png"/><Relationship Id="rId10" Type="http://schemas.openxmlformats.org/officeDocument/2006/relationships/image" Target="../media/image52.png"/><Relationship Id="rId13" Type="http://schemas.openxmlformats.org/officeDocument/2006/relationships/image" Target="../media/image101.png"/><Relationship Id="rId12" Type="http://schemas.openxmlformats.org/officeDocument/2006/relationships/image" Target="../media/image92.png"/><Relationship Id="rId15" Type="http://schemas.openxmlformats.org/officeDocument/2006/relationships/image" Target="../media/image99.png"/><Relationship Id="rId14" Type="http://schemas.openxmlformats.org/officeDocument/2006/relationships/image" Target="../media/image1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5" Type="http://schemas.openxmlformats.org/officeDocument/2006/relationships/image" Target="../media/image102.png"/><Relationship Id="rId6" Type="http://schemas.openxmlformats.org/officeDocument/2006/relationships/image" Target="../media/image46.png"/><Relationship Id="rId7" Type="http://schemas.openxmlformats.org/officeDocument/2006/relationships/image" Target="../media/image94.png"/><Relationship Id="rId8" Type="http://schemas.openxmlformats.org/officeDocument/2006/relationships/image" Target="../media/image111.png"/><Relationship Id="rId11" Type="http://schemas.openxmlformats.org/officeDocument/2006/relationships/image" Target="../media/image37.png"/><Relationship Id="rId10" Type="http://schemas.openxmlformats.org/officeDocument/2006/relationships/image" Target="../media/image52.png"/><Relationship Id="rId13" Type="http://schemas.openxmlformats.org/officeDocument/2006/relationships/image" Target="../media/image97.png"/><Relationship Id="rId12" Type="http://schemas.openxmlformats.org/officeDocument/2006/relationships/image" Target="../media/image92.png"/><Relationship Id="rId15" Type="http://schemas.openxmlformats.org/officeDocument/2006/relationships/image" Target="../media/image106.png"/><Relationship Id="rId14" Type="http://schemas.openxmlformats.org/officeDocument/2006/relationships/image" Target="../media/image1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94.png"/><Relationship Id="rId7" Type="http://schemas.openxmlformats.org/officeDocument/2006/relationships/image" Target="../media/image111.png"/><Relationship Id="rId8" Type="http://schemas.openxmlformats.org/officeDocument/2006/relationships/image" Target="../media/image33.png"/><Relationship Id="rId11" Type="http://schemas.openxmlformats.org/officeDocument/2006/relationships/image" Target="../media/image92.png"/><Relationship Id="rId10" Type="http://schemas.openxmlformats.org/officeDocument/2006/relationships/image" Target="../media/image37.png"/><Relationship Id="rId13" Type="http://schemas.openxmlformats.org/officeDocument/2006/relationships/image" Target="../media/image103.png"/><Relationship Id="rId12" Type="http://schemas.openxmlformats.org/officeDocument/2006/relationships/image" Target="../media/image121.png"/><Relationship Id="rId15" Type="http://schemas.openxmlformats.org/officeDocument/2006/relationships/image" Target="../media/image113.png"/><Relationship Id="rId14" Type="http://schemas.openxmlformats.org/officeDocument/2006/relationships/image" Target="../media/image1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5" Type="http://schemas.openxmlformats.org/officeDocument/2006/relationships/image" Target="../media/image123.png"/><Relationship Id="rId6" Type="http://schemas.openxmlformats.org/officeDocument/2006/relationships/image" Target="../media/image46.png"/><Relationship Id="rId7" Type="http://schemas.openxmlformats.org/officeDocument/2006/relationships/image" Target="../media/image94.png"/><Relationship Id="rId8" Type="http://schemas.openxmlformats.org/officeDocument/2006/relationships/image" Target="../media/image111.png"/><Relationship Id="rId11" Type="http://schemas.openxmlformats.org/officeDocument/2006/relationships/image" Target="../media/image37.png"/><Relationship Id="rId10" Type="http://schemas.openxmlformats.org/officeDocument/2006/relationships/image" Target="../media/image52.png"/><Relationship Id="rId13" Type="http://schemas.openxmlformats.org/officeDocument/2006/relationships/image" Target="../media/image114.png"/><Relationship Id="rId12" Type="http://schemas.openxmlformats.org/officeDocument/2006/relationships/image" Target="../media/image92.png"/><Relationship Id="rId15" Type="http://schemas.openxmlformats.org/officeDocument/2006/relationships/image" Target="../media/image125.png"/><Relationship Id="rId14" Type="http://schemas.openxmlformats.org/officeDocument/2006/relationships/image" Target="../media/image1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Relationship Id="rId4" Type="http://schemas.openxmlformats.org/officeDocument/2006/relationships/image" Target="../media/image116.png"/><Relationship Id="rId9" Type="http://schemas.openxmlformats.org/officeDocument/2006/relationships/image" Target="../media/image94.png"/><Relationship Id="rId5" Type="http://schemas.openxmlformats.org/officeDocument/2006/relationships/image" Target="../media/image117.png"/><Relationship Id="rId6" Type="http://schemas.openxmlformats.org/officeDocument/2006/relationships/image" Target="../media/image122.png"/><Relationship Id="rId7" Type="http://schemas.openxmlformats.org/officeDocument/2006/relationships/image" Target="../media/image124.png"/><Relationship Id="rId8" Type="http://schemas.openxmlformats.org/officeDocument/2006/relationships/image" Target="../media/image46.png"/><Relationship Id="rId11" Type="http://schemas.openxmlformats.org/officeDocument/2006/relationships/image" Target="../media/image118.png"/><Relationship Id="rId10" Type="http://schemas.openxmlformats.org/officeDocument/2006/relationships/image" Target="../media/image25.png"/><Relationship Id="rId13" Type="http://schemas.openxmlformats.org/officeDocument/2006/relationships/image" Target="../media/image37.png"/><Relationship Id="rId12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0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18.png"/><Relationship Id="rId8" Type="http://schemas.openxmlformats.org/officeDocument/2006/relationships/image" Target="../media/image52.png"/><Relationship Id="rId10" Type="http://schemas.openxmlformats.org/officeDocument/2006/relationships/image" Target="../media/image131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7.png"/><Relationship Id="rId22" Type="http://schemas.openxmlformats.org/officeDocument/2006/relationships/image" Target="../media/image94.png"/><Relationship Id="rId21" Type="http://schemas.openxmlformats.org/officeDocument/2006/relationships/image" Target="../media/image46.png"/><Relationship Id="rId24" Type="http://schemas.openxmlformats.org/officeDocument/2006/relationships/image" Target="../media/image118.png"/><Relationship Id="rId23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8.png"/><Relationship Id="rId4" Type="http://schemas.openxmlformats.org/officeDocument/2006/relationships/image" Target="../media/image153.png"/><Relationship Id="rId9" Type="http://schemas.openxmlformats.org/officeDocument/2006/relationships/image" Target="../media/image129.png"/><Relationship Id="rId26" Type="http://schemas.openxmlformats.org/officeDocument/2006/relationships/image" Target="../media/image37.png"/><Relationship Id="rId25" Type="http://schemas.openxmlformats.org/officeDocument/2006/relationships/image" Target="../media/image52.png"/><Relationship Id="rId28" Type="http://schemas.openxmlformats.org/officeDocument/2006/relationships/image" Target="../media/image136.png"/><Relationship Id="rId27" Type="http://schemas.openxmlformats.org/officeDocument/2006/relationships/image" Target="../media/image135.png"/><Relationship Id="rId5" Type="http://schemas.openxmlformats.org/officeDocument/2006/relationships/image" Target="../media/image178.png"/><Relationship Id="rId6" Type="http://schemas.openxmlformats.org/officeDocument/2006/relationships/image" Target="../media/image150.png"/><Relationship Id="rId29" Type="http://schemas.openxmlformats.org/officeDocument/2006/relationships/image" Target="../media/image139.png"/><Relationship Id="rId7" Type="http://schemas.openxmlformats.org/officeDocument/2006/relationships/image" Target="../media/image144.png"/><Relationship Id="rId8" Type="http://schemas.openxmlformats.org/officeDocument/2006/relationships/image" Target="../media/image126.png"/><Relationship Id="rId31" Type="http://schemas.openxmlformats.org/officeDocument/2006/relationships/image" Target="../media/image140.png"/><Relationship Id="rId30" Type="http://schemas.openxmlformats.org/officeDocument/2006/relationships/image" Target="../media/image154.png"/><Relationship Id="rId11" Type="http://schemas.openxmlformats.org/officeDocument/2006/relationships/image" Target="../media/image127.png"/><Relationship Id="rId33" Type="http://schemas.openxmlformats.org/officeDocument/2006/relationships/image" Target="../media/image161.png"/><Relationship Id="rId10" Type="http://schemas.openxmlformats.org/officeDocument/2006/relationships/image" Target="../media/image132.png"/><Relationship Id="rId32" Type="http://schemas.openxmlformats.org/officeDocument/2006/relationships/image" Target="../media/image145.png"/><Relationship Id="rId13" Type="http://schemas.openxmlformats.org/officeDocument/2006/relationships/image" Target="../media/image130.png"/><Relationship Id="rId35" Type="http://schemas.openxmlformats.org/officeDocument/2006/relationships/image" Target="../media/image141.png"/><Relationship Id="rId12" Type="http://schemas.openxmlformats.org/officeDocument/2006/relationships/image" Target="../media/image138.png"/><Relationship Id="rId34" Type="http://schemas.openxmlformats.org/officeDocument/2006/relationships/image" Target="../media/image152.png"/><Relationship Id="rId15" Type="http://schemas.openxmlformats.org/officeDocument/2006/relationships/image" Target="../media/image146.png"/><Relationship Id="rId37" Type="http://schemas.openxmlformats.org/officeDocument/2006/relationships/image" Target="../media/image143.png"/><Relationship Id="rId14" Type="http://schemas.openxmlformats.org/officeDocument/2006/relationships/image" Target="../media/image128.png"/><Relationship Id="rId36" Type="http://schemas.openxmlformats.org/officeDocument/2006/relationships/image" Target="../media/image176.png"/><Relationship Id="rId17" Type="http://schemas.openxmlformats.org/officeDocument/2006/relationships/image" Target="../media/image133.png"/><Relationship Id="rId16" Type="http://schemas.openxmlformats.org/officeDocument/2006/relationships/image" Target="../media/image159.png"/><Relationship Id="rId38" Type="http://schemas.openxmlformats.org/officeDocument/2006/relationships/image" Target="../media/image157.png"/><Relationship Id="rId19" Type="http://schemas.openxmlformats.org/officeDocument/2006/relationships/image" Target="../media/image134.png"/><Relationship Id="rId18" Type="http://schemas.openxmlformats.org/officeDocument/2006/relationships/image" Target="../media/image142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3.png"/><Relationship Id="rId22" Type="http://schemas.openxmlformats.org/officeDocument/2006/relationships/image" Target="../media/image172.png"/><Relationship Id="rId21" Type="http://schemas.openxmlformats.org/officeDocument/2006/relationships/image" Target="../media/image163.png"/><Relationship Id="rId24" Type="http://schemas.openxmlformats.org/officeDocument/2006/relationships/image" Target="../media/image184.png"/><Relationship Id="rId23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9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Relationship Id="rId26" Type="http://schemas.openxmlformats.org/officeDocument/2006/relationships/image" Target="../media/image175.png"/><Relationship Id="rId25" Type="http://schemas.openxmlformats.org/officeDocument/2006/relationships/image" Target="../media/image170.png"/><Relationship Id="rId5" Type="http://schemas.openxmlformats.org/officeDocument/2006/relationships/image" Target="../media/image164.png"/><Relationship Id="rId6" Type="http://schemas.openxmlformats.org/officeDocument/2006/relationships/image" Target="../media/image158.png"/><Relationship Id="rId7" Type="http://schemas.openxmlformats.org/officeDocument/2006/relationships/image" Target="../media/image194.png"/><Relationship Id="rId8" Type="http://schemas.openxmlformats.org/officeDocument/2006/relationships/image" Target="../media/image183.png"/><Relationship Id="rId11" Type="http://schemas.openxmlformats.org/officeDocument/2006/relationships/image" Target="../media/image162.png"/><Relationship Id="rId10" Type="http://schemas.openxmlformats.org/officeDocument/2006/relationships/image" Target="../media/image167.png"/><Relationship Id="rId13" Type="http://schemas.openxmlformats.org/officeDocument/2006/relationships/image" Target="../media/image94.png"/><Relationship Id="rId12" Type="http://schemas.openxmlformats.org/officeDocument/2006/relationships/image" Target="../media/image46.png"/><Relationship Id="rId15" Type="http://schemas.openxmlformats.org/officeDocument/2006/relationships/image" Target="../media/image118.png"/><Relationship Id="rId14" Type="http://schemas.openxmlformats.org/officeDocument/2006/relationships/image" Target="../media/image25.png"/><Relationship Id="rId17" Type="http://schemas.openxmlformats.org/officeDocument/2006/relationships/image" Target="../media/image37.png"/><Relationship Id="rId16" Type="http://schemas.openxmlformats.org/officeDocument/2006/relationships/image" Target="../media/image52.png"/><Relationship Id="rId19" Type="http://schemas.openxmlformats.org/officeDocument/2006/relationships/image" Target="../media/image166.png"/><Relationship Id="rId18" Type="http://schemas.openxmlformats.org/officeDocument/2006/relationships/image" Target="../media/image1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9.png"/><Relationship Id="rId4" Type="http://schemas.openxmlformats.org/officeDocument/2006/relationships/image" Target="../media/image177.png"/><Relationship Id="rId9" Type="http://schemas.openxmlformats.org/officeDocument/2006/relationships/image" Target="../media/image165.png"/><Relationship Id="rId5" Type="http://schemas.openxmlformats.org/officeDocument/2006/relationships/image" Target="../media/image46.png"/><Relationship Id="rId6" Type="http://schemas.openxmlformats.org/officeDocument/2006/relationships/image" Target="../media/image94.png"/><Relationship Id="rId7" Type="http://schemas.openxmlformats.org/officeDocument/2006/relationships/image" Target="../media/image25.png"/><Relationship Id="rId8" Type="http://schemas.openxmlformats.org/officeDocument/2006/relationships/image" Target="../media/image171.png"/><Relationship Id="rId10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22" Type="http://schemas.openxmlformats.org/officeDocument/2006/relationships/image" Target="../media/image17.png"/><Relationship Id="rId21" Type="http://schemas.openxmlformats.org/officeDocument/2006/relationships/image" Target="../media/image26.png"/><Relationship Id="rId24" Type="http://schemas.openxmlformats.org/officeDocument/2006/relationships/image" Target="../media/image38.png"/><Relationship Id="rId23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25" Type="http://schemas.openxmlformats.org/officeDocument/2006/relationships/image" Target="../media/image45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3.png"/><Relationship Id="rId8" Type="http://schemas.openxmlformats.org/officeDocument/2006/relationships/image" Target="../media/image32.png"/><Relationship Id="rId11" Type="http://schemas.openxmlformats.org/officeDocument/2006/relationships/image" Target="../media/image8.png"/><Relationship Id="rId10" Type="http://schemas.openxmlformats.org/officeDocument/2006/relationships/image" Target="../media/image4.png"/><Relationship Id="rId13" Type="http://schemas.openxmlformats.org/officeDocument/2006/relationships/image" Target="../media/image20.png"/><Relationship Id="rId12" Type="http://schemas.openxmlformats.org/officeDocument/2006/relationships/image" Target="../media/image7.png"/><Relationship Id="rId15" Type="http://schemas.openxmlformats.org/officeDocument/2006/relationships/image" Target="../media/image19.png"/><Relationship Id="rId14" Type="http://schemas.openxmlformats.org/officeDocument/2006/relationships/image" Target="../media/image14.png"/><Relationship Id="rId17" Type="http://schemas.openxmlformats.org/officeDocument/2006/relationships/image" Target="../media/image15.png"/><Relationship Id="rId16" Type="http://schemas.openxmlformats.org/officeDocument/2006/relationships/image" Target="../media/image6.png"/><Relationship Id="rId19" Type="http://schemas.openxmlformats.org/officeDocument/2006/relationships/image" Target="../media/image12.png"/><Relationship Id="rId1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2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18.png"/><Relationship Id="rId8" Type="http://schemas.openxmlformats.org/officeDocument/2006/relationships/image" Target="../media/image52.png"/><Relationship Id="rId10" Type="http://schemas.openxmlformats.org/officeDocument/2006/relationships/image" Target="../media/image18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6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18.png"/><Relationship Id="rId8" Type="http://schemas.openxmlformats.org/officeDocument/2006/relationships/image" Target="../media/image52.png"/><Relationship Id="rId10" Type="http://schemas.openxmlformats.org/officeDocument/2006/relationships/image" Target="../media/image17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4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18.png"/><Relationship Id="rId8" Type="http://schemas.openxmlformats.org/officeDocument/2006/relationships/image" Target="../media/image52.png"/><Relationship Id="rId10" Type="http://schemas.openxmlformats.org/officeDocument/2006/relationships/image" Target="../media/image2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2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18.png"/><Relationship Id="rId8" Type="http://schemas.openxmlformats.org/officeDocument/2006/relationships/image" Target="../media/image52.png"/><Relationship Id="rId10" Type="http://schemas.openxmlformats.org/officeDocument/2006/relationships/image" Target="../media/image18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1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18.png"/><Relationship Id="rId8" Type="http://schemas.openxmlformats.org/officeDocument/2006/relationships/image" Target="../media/image52.png"/><Relationship Id="rId10" Type="http://schemas.openxmlformats.org/officeDocument/2006/relationships/image" Target="../media/image19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8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19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9.png"/><Relationship Id="rId4" Type="http://schemas.openxmlformats.org/officeDocument/2006/relationships/image" Target="../media/image185.png"/><Relationship Id="rId9" Type="http://schemas.openxmlformats.org/officeDocument/2006/relationships/image" Target="../media/image165.png"/><Relationship Id="rId5" Type="http://schemas.openxmlformats.org/officeDocument/2006/relationships/image" Target="../media/image46.png"/><Relationship Id="rId6" Type="http://schemas.openxmlformats.org/officeDocument/2006/relationships/image" Target="../media/image94.png"/><Relationship Id="rId7" Type="http://schemas.openxmlformats.org/officeDocument/2006/relationships/image" Target="../media/image25.png"/><Relationship Id="rId8" Type="http://schemas.openxmlformats.org/officeDocument/2006/relationships/image" Target="../media/image171.png"/><Relationship Id="rId11" Type="http://schemas.openxmlformats.org/officeDocument/2006/relationships/image" Target="../media/image187.png"/><Relationship Id="rId10" Type="http://schemas.openxmlformats.org/officeDocument/2006/relationships/image" Target="../media/image37.png"/><Relationship Id="rId13" Type="http://schemas.openxmlformats.org/officeDocument/2006/relationships/image" Target="../media/image193.png"/><Relationship Id="rId12" Type="http://schemas.openxmlformats.org/officeDocument/2006/relationships/image" Target="../media/image19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0.png"/><Relationship Id="rId4" Type="http://schemas.openxmlformats.org/officeDocument/2006/relationships/image" Target="../media/image201.png"/><Relationship Id="rId9" Type="http://schemas.openxmlformats.org/officeDocument/2006/relationships/image" Target="../media/image25.png"/><Relationship Id="rId5" Type="http://schemas.openxmlformats.org/officeDocument/2006/relationships/image" Target="../media/image196.png"/><Relationship Id="rId6" Type="http://schemas.openxmlformats.org/officeDocument/2006/relationships/image" Target="../media/image203.png"/><Relationship Id="rId7" Type="http://schemas.openxmlformats.org/officeDocument/2006/relationships/image" Target="../media/image46.png"/><Relationship Id="rId8" Type="http://schemas.openxmlformats.org/officeDocument/2006/relationships/image" Target="../media/image94.png"/><Relationship Id="rId11" Type="http://schemas.openxmlformats.org/officeDocument/2006/relationships/image" Target="../media/image165.png"/><Relationship Id="rId10" Type="http://schemas.openxmlformats.org/officeDocument/2006/relationships/image" Target="../media/image171.png"/><Relationship Id="rId13" Type="http://schemas.openxmlformats.org/officeDocument/2006/relationships/image" Target="../media/image187.png"/><Relationship Id="rId12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9.png"/><Relationship Id="rId4" Type="http://schemas.openxmlformats.org/officeDocument/2006/relationships/image" Target="../media/image204.png"/><Relationship Id="rId9" Type="http://schemas.openxmlformats.org/officeDocument/2006/relationships/image" Target="../media/image25.png"/><Relationship Id="rId5" Type="http://schemas.openxmlformats.org/officeDocument/2006/relationships/image" Target="../media/image196.png"/><Relationship Id="rId6" Type="http://schemas.openxmlformats.org/officeDocument/2006/relationships/image" Target="../media/image221.png"/><Relationship Id="rId7" Type="http://schemas.openxmlformats.org/officeDocument/2006/relationships/image" Target="../media/image46.png"/><Relationship Id="rId8" Type="http://schemas.openxmlformats.org/officeDocument/2006/relationships/image" Target="../media/image94.png"/><Relationship Id="rId11" Type="http://schemas.openxmlformats.org/officeDocument/2006/relationships/image" Target="../media/image165.png"/><Relationship Id="rId10" Type="http://schemas.openxmlformats.org/officeDocument/2006/relationships/image" Target="../media/image171.png"/><Relationship Id="rId13" Type="http://schemas.openxmlformats.org/officeDocument/2006/relationships/image" Target="../media/image187.png"/><Relationship Id="rId12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2.png"/><Relationship Id="rId4" Type="http://schemas.openxmlformats.org/officeDocument/2006/relationships/image" Target="../media/image205.png"/><Relationship Id="rId9" Type="http://schemas.openxmlformats.org/officeDocument/2006/relationships/image" Target="../media/image25.png"/><Relationship Id="rId5" Type="http://schemas.openxmlformats.org/officeDocument/2006/relationships/image" Target="../media/image196.png"/><Relationship Id="rId6" Type="http://schemas.openxmlformats.org/officeDocument/2006/relationships/image" Target="../media/image199.png"/><Relationship Id="rId7" Type="http://schemas.openxmlformats.org/officeDocument/2006/relationships/image" Target="../media/image46.png"/><Relationship Id="rId8" Type="http://schemas.openxmlformats.org/officeDocument/2006/relationships/image" Target="../media/image94.png"/><Relationship Id="rId11" Type="http://schemas.openxmlformats.org/officeDocument/2006/relationships/image" Target="../media/image165.png"/><Relationship Id="rId10" Type="http://schemas.openxmlformats.org/officeDocument/2006/relationships/image" Target="../media/image171.png"/><Relationship Id="rId13" Type="http://schemas.openxmlformats.org/officeDocument/2006/relationships/image" Target="../media/image187.png"/><Relationship Id="rId12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9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Relationship Id="rId8" Type="http://schemas.openxmlformats.org/officeDocument/2006/relationships/image" Target="../media/image25.png"/><Relationship Id="rId11" Type="http://schemas.openxmlformats.org/officeDocument/2006/relationships/image" Target="../media/image37.png"/><Relationship Id="rId10" Type="http://schemas.openxmlformats.org/officeDocument/2006/relationships/image" Target="../media/image5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9" Type="http://schemas.openxmlformats.org/officeDocument/2006/relationships/image" Target="../media/image25.png"/><Relationship Id="rId5" Type="http://schemas.openxmlformats.org/officeDocument/2006/relationships/image" Target="../media/image196.png"/><Relationship Id="rId6" Type="http://schemas.openxmlformats.org/officeDocument/2006/relationships/image" Target="../media/image211.png"/><Relationship Id="rId7" Type="http://schemas.openxmlformats.org/officeDocument/2006/relationships/image" Target="../media/image46.png"/><Relationship Id="rId8" Type="http://schemas.openxmlformats.org/officeDocument/2006/relationships/image" Target="../media/image94.png"/><Relationship Id="rId11" Type="http://schemas.openxmlformats.org/officeDocument/2006/relationships/image" Target="../media/image165.png"/><Relationship Id="rId10" Type="http://schemas.openxmlformats.org/officeDocument/2006/relationships/image" Target="../media/image171.png"/><Relationship Id="rId13" Type="http://schemas.openxmlformats.org/officeDocument/2006/relationships/image" Target="../media/image187.png"/><Relationship Id="rId12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7.png"/><Relationship Id="rId4" Type="http://schemas.openxmlformats.org/officeDocument/2006/relationships/image" Target="../media/image210.png"/><Relationship Id="rId9" Type="http://schemas.openxmlformats.org/officeDocument/2006/relationships/image" Target="../media/image25.png"/><Relationship Id="rId5" Type="http://schemas.openxmlformats.org/officeDocument/2006/relationships/image" Target="../media/image196.png"/><Relationship Id="rId6" Type="http://schemas.openxmlformats.org/officeDocument/2006/relationships/image" Target="../media/image218.png"/><Relationship Id="rId7" Type="http://schemas.openxmlformats.org/officeDocument/2006/relationships/image" Target="../media/image46.png"/><Relationship Id="rId8" Type="http://schemas.openxmlformats.org/officeDocument/2006/relationships/image" Target="../media/image94.png"/><Relationship Id="rId11" Type="http://schemas.openxmlformats.org/officeDocument/2006/relationships/image" Target="../media/image165.png"/><Relationship Id="rId10" Type="http://schemas.openxmlformats.org/officeDocument/2006/relationships/image" Target="../media/image171.png"/><Relationship Id="rId13" Type="http://schemas.openxmlformats.org/officeDocument/2006/relationships/image" Target="../media/image187.png"/><Relationship Id="rId12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6.png"/><Relationship Id="rId4" Type="http://schemas.openxmlformats.org/officeDocument/2006/relationships/image" Target="../media/image260.png"/><Relationship Id="rId9" Type="http://schemas.openxmlformats.org/officeDocument/2006/relationships/image" Target="../media/image25.png"/><Relationship Id="rId5" Type="http://schemas.openxmlformats.org/officeDocument/2006/relationships/image" Target="../media/image196.png"/><Relationship Id="rId6" Type="http://schemas.openxmlformats.org/officeDocument/2006/relationships/image" Target="../media/image223.png"/><Relationship Id="rId7" Type="http://schemas.openxmlformats.org/officeDocument/2006/relationships/image" Target="../media/image46.png"/><Relationship Id="rId8" Type="http://schemas.openxmlformats.org/officeDocument/2006/relationships/image" Target="../media/image94.png"/><Relationship Id="rId11" Type="http://schemas.openxmlformats.org/officeDocument/2006/relationships/image" Target="../media/image165.png"/><Relationship Id="rId10" Type="http://schemas.openxmlformats.org/officeDocument/2006/relationships/image" Target="../media/image171.png"/><Relationship Id="rId13" Type="http://schemas.openxmlformats.org/officeDocument/2006/relationships/image" Target="../media/image187.png"/><Relationship Id="rId12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6.png"/><Relationship Id="rId4" Type="http://schemas.openxmlformats.org/officeDocument/2006/relationships/image" Target="../media/image219.png"/><Relationship Id="rId9" Type="http://schemas.openxmlformats.org/officeDocument/2006/relationships/image" Target="../media/image25.png"/><Relationship Id="rId5" Type="http://schemas.openxmlformats.org/officeDocument/2006/relationships/image" Target="../media/image196.png"/><Relationship Id="rId6" Type="http://schemas.openxmlformats.org/officeDocument/2006/relationships/image" Target="../media/image215.png"/><Relationship Id="rId7" Type="http://schemas.openxmlformats.org/officeDocument/2006/relationships/image" Target="../media/image46.png"/><Relationship Id="rId8" Type="http://schemas.openxmlformats.org/officeDocument/2006/relationships/image" Target="../media/image94.png"/><Relationship Id="rId11" Type="http://schemas.openxmlformats.org/officeDocument/2006/relationships/image" Target="../media/image165.png"/><Relationship Id="rId10" Type="http://schemas.openxmlformats.org/officeDocument/2006/relationships/image" Target="../media/image171.png"/><Relationship Id="rId13" Type="http://schemas.openxmlformats.org/officeDocument/2006/relationships/image" Target="../media/image187.png"/><Relationship Id="rId12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0.png"/><Relationship Id="rId4" Type="http://schemas.openxmlformats.org/officeDocument/2006/relationships/image" Target="../media/image213.png"/><Relationship Id="rId9" Type="http://schemas.openxmlformats.org/officeDocument/2006/relationships/image" Target="../media/image25.png"/><Relationship Id="rId5" Type="http://schemas.openxmlformats.org/officeDocument/2006/relationships/image" Target="../media/image196.png"/><Relationship Id="rId6" Type="http://schemas.openxmlformats.org/officeDocument/2006/relationships/image" Target="../media/image228.png"/><Relationship Id="rId7" Type="http://schemas.openxmlformats.org/officeDocument/2006/relationships/image" Target="../media/image46.png"/><Relationship Id="rId8" Type="http://schemas.openxmlformats.org/officeDocument/2006/relationships/image" Target="../media/image94.png"/><Relationship Id="rId11" Type="http://schemas.openxmlformats.org/officeDocument/2006/relationships/image" Target="../media/image165.png"/><Relationship Id="rId10" Type="http://schemas.openxmlformats.org/officeDocument/2006/relationships/image" Target="../media/image171.png"/><Relationship Id="rId13" Type="http://schemas.openxmlformats.org/officeDocument/2006/relationships/image" Target="../media/image187.png"/><Relationship Id="rId12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9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5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0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4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9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76.png"/><Relationship Id="rId9" Type="http://schemas.openxmlformats.org/officeDocument/2006/relationships/image" Target="../media/image58.png"/><Relationship Id="rId5" Type="http://schemas.openxmlformats.org/officeDocument/2006/relationships/image" Target="../media/image51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13" Type="http://schemas.openxmlformats.org/officeDocument/2006/relationships/image" Target="../media/image25.png"/><Relationship Id="rId12" Type="http://schemas.openxmlformats.org/officeDocument/2006/relationships/image" Target="../media/image40.png"/><Relationship Id="rId15" Type="http://schemas.openxmlformats.org/officeDocument/2006/relationships/image" Target="../media/image52.png"/><Relationship Id="rId14" Type="http://schemas.openxmlformats.org/officeDocument/2006/relationships/image" Target="../media/image33.png"/><Relationship Id="rId16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7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6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4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7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7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1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8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3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4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8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Relationship Id="rId9" Type="http://schemas.openxmlformats.org/officeDocument/2006/relationships/image" Target="../media/image40.png"/><Relationship Id="rId5" Type="http://schemas.openxmlformats.org/officeDocument/2006/relationships/image" Target="../media/image65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Relationship Id="rId8" Type="http://schemas.openxmlformats.org/officeDocument/2006/relationships/image" Target="../media/image46.png"/><Relationship Id="rId11" Type="http://schemas.openxmlformats.org/officeDocument/2006/relationships/image" Target="../media/image33.png"/><Relationship Id="rId10" Type="http://schemas.openxmlformats.org/officeDocument/2006/relationships/image" Target="../media/image25.png"/><Relationship Id="rId13" Type="http://schemas.openxmlformats.org/officeDocument/2006/relationships/image" Target="../media/image37.png"/><Relationship Id="rId12" Type="http://schemas.openxmlformats.org/officeDocument/2006/relationships/image" Target="../media/image52.png"/><Relationship Id="rId15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0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1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8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3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0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0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4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6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6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4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5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63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64.png"/><Relationship Id="rId22" Type="http://schemas.openxmlformats.org/officeDocument/2006/relationships/image" Target="../media/image62.png"/><Relationship Id="rId21" Type="http://schemas.openxmlformats.org/officeDocument/2006/relationships/image" Target="../media/image70.png"/><Relationship Id="rId24" Type="http://schemas.openxmlformats.org/officeDocument/2006/relationships/image" Target="../media/image110.png"/><Relationship Id="rId23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22.png"/><Relationship Id="rId13" Type="http://schemas.openxmlformats.org/officeDocument/2006/relationships/image" Target="../media/image74.png"/><Relationship Id="rId12" Type="http://schemas.openxmlformats.org/officeDocument/2006/relationships/image" Target="../media/image30.png"/><Relationship Id="rId15" Type="http://schemas.openxmlformats.org/officeDocument/2006/relationships/image" Target="../media/image49.png"/><Relationship Id="rId14" Type="http://schemas.openxmlformats.org/officeDocument/2006/relationships/image" Target="../media/image63.png"/><Relationship Id="rId17" Type="http://schemas.openxmlformats.org/officeDocument/2006/relationships/image" Target="../media/image68.png"/><Relationship Id="rId16" Type="http://schemas.openxmlformats.org/officeDocument/2006/relationships/image" Target="../media/image60.png"/><Relationship Id="rId19" Type="http://schemas.openxmlformats.org/officeDocument/2006/relationships/image" Target="../media/image77.png"/><Relationship Id="rId18" Type="http://schemas.openxmlformats.org/officeDocument/2006/relationships/image" Target="../media/image6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7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2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79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7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9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8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1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8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9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2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8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8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8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5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86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22" Type="http://schemas.openxmlformats.org/officeDocument/2006/relationships/image" Target="../media/image79.png"/><Relationship Id="rId21" Type="http://schemas.openxmlformats.org/officeDocument/2006/relationships/image" Target="../media/image78.png"/><Relationship Id="rId24" Type="http://schemas.openxmlformats.org/officeDocument/2006/relationships/image" Target="../media/image82.png"/><Relationship Id="rId23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1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26" Type="http://schemas.openxmlformats.org/officeDocument/2006/relationships/image" Target="../media/image81.png"/><Relationship Id="rId25" Type="http://schemas.openxmlformats.org/officeDocument/2006/relationships/image" Target="../media/image84.png"/><Relationship Id="rId5" Type="http://schemas.openxmlformats.org/officeDocument/2006/relationships/image" Target="../media/image40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52.png"/><Relationship Id="rId11" Type="http://schemas.openxmlformats.org/officeDocument/2006/relationships/image" Target="../media/image66.png"/><Relationship Id="rId10" Type="http://schemas.openxmlformats.org/officeDocument/2006/relationships/image" Target="../media/image22.png"/><Relationship Id="rId13" Type="http://schemas.openxmlformats.org/officeDocument/2006/relationships/image" Target="../media/image73.png"/><Relationship Id="rId12" Type="http://schemas.openxmlformats.org/officeDocument/2006/relationships/image" Target="../media/image89.png"/><Relationship Id="rId15" Type="http://schemas.openxmlformats.org/officeDocument/2006/relationships/image" Target="../media/image80.png"/><Relationship Id="rId14" Type="http://schemas.openxmlformats.org/officeDocument/2006/relationships/image" Target="../media/image75.png"/><Relationship Id="rId17" Type="http://schemas.openxmlformats.org/officeDocument/2006/relationships/image" Target="../media/image88.png"/><Relationship Id="rId16" Type="http://schemas.openxmlformats.org/officeDocument/2006/relationships/image" Target="../media/image85.png"/><Relationship Id="rId19" Type="http://schemas.openxmlformats.org/officeDocument/2006/relationships/image" Target="../media/image51.png"/><Relationship Id="rId18" Type="http://schemas.openxmlformats.org/officeDocument/2006/relationships/image" Target="../media/image8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95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8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1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94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0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7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1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99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29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09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5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0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03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1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07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0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14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04.png"/><Relationship Id="rId9" Type="http://schemas.openxmlformats.org/officeDocument/2006/relationships/image" Target="../media/image33.png"/><Relationship Id="rId5" Type="http://schemas.openxmlformats.org/officeDocument/2006/relationships/image" Target="../media/image86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Relationship Id="rId8" Type="http://schemas.openxmlformats.org/officeDocument/2006/relationships/image" Target="../media/image25.png"/><Relationship Id="rId11" Type="http://schemas.openxmlformats.org/officeDocument/2006/relationships/image" Target="../media/image37.png"/><Relationship Id="rId10" Type="http://schemas.openxmlformats.org/officeDocument/2006/relationships/image" Target="../media/image5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06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171.png"/><Relationship Id="rId8" Type="http://schemas.openxmlformats.org/officeDocument/2006/relationships/image" Target="../media/image165.png"/><Relationship Id="rId10" Type="http://schemas.openxmlformats.org/officeDocument/2006/relationships/image" Target="../media/image31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20.png"/><Relationship Id="rId4" Type="http://schemas.openxmlformats.org/officeDocument/2006/relationships/image" Target="../media/image335.png"/><Relationship Id="rId9" Type="http://schemas.openxmlformats.org/officeDocument/2006/relationships/image" Target="../media/image171.png"/><Relationship Id="rId5" Type="http://schemas.openxmlformats.org/officeDocument/2006/relationships/image" Target="../media/image315.png"/><Relationship Id="rId6" Type="http://schemas.openxmlformats.org/officeDocument/2006/relationships/image" Target="../media/image46.png"/><Relationship Id="rId7" Type="http://schemas.openxmlformats.org/officeDocument/2006/relationships/image" Target="../media/image94.png"/><Relationship Id="rId8" Type="http://schemas.openxmlformats.org/officeDocument/2006/relationships/image" Target="../media/image25.png"/><Relationship Id="rId11" Type="http://schemas.openxmlformats.org/officeDocument/2006/relationships/image" Target="../media/image37.png"/><Relationship Id="rId10" Type="http://schemas.openxmlformats.org/officeDocument/2006/relationships/image" Target="../media/image165.png"/><Relationship Id="rId13" Type="http://schemas.openxmlformats.org/officeDocument/2006/relationships/hyperlink" Target="https://youtu.be/ptweLrfTLSk?si=4RG7UAXbEFgdkeIA" TargetMode="External"/><Relationship Id="rId12" Type="http://schemas.openxmlformats.org/officeDocument/2006/relationships/hyperlink" Target="https://youtu.be/ptweLrfTLSk?si=4RG7UAXbEFgdkeIA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41.png"/><Relationship Id="rId4" Type="http://schemas.openxmlformats.org/officeDocument/2006/relationships/image" Target="../media/image317.png"/><Relationship Id="rId9" Type="http://schemas.openxmlformats.org/officeDocument/2006/relationships/image" Target="../media/image313.png"/><Relationship Id="rId5" Type="http://schemas.openxmlformats.org/officeDocument/2006/relationships/image" Target="../media/image46.png"/><Relationship Id="rId6" Type="http://schemas.openxmlformats.org/officeDocument/2006/relationships/image" Target="../media/image94.png"/><Relationship Id="rId7" Type="http://schemas.openxmlformats.org/officeDocument/2006/relationships/image" Target="../media/image25.png"/><Relationship Id="rId8" Type="http://schemas.openxmlformats.org/officeDocument/2006/relationships/image" Target="../media/image171.png"/><Relationship Id="rId10" Type="http://schemas.openxmlformats.org/officeDocument/2006/relationships/image" Target="../media/image32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.png"/><Relationship Id="rId4" Type="http://schemas.openxmlformats.org/officeDocument/2006/relationships/image" Target="../media/image330.png"/><Relationship Id="rId9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94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Relationship Id="rId11" Type="http://schemas.openxmlformats.org/officeDocument/2006/relationships/image" Target="../media/image344.png"/><Relationship Id="rId10" Type="http://schemas.openxmlformats.org/officeDocument/2006/relationships/image" Target="../media/image321.png"/><Relationship Id="rId13" Type="http://schemas.openxmlformats.org/officeDocument/2006/relationships/image" Target="../media/image324.png"/><Relationship Id="rId12" Type="http://schemas.openxmlformats.org/officeDocument/2006/relationships/image" Target="../media/image33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9" Type="http://schemas.openxmlformats.org/officeDocument/2006/relationships/image" Target="../media/image321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52.png"/><Relationship Id="rId11" Type="http://schemas.openxmlformats.org/officeDocument/2006/relationships/image" Target="../media/image332.png"/><Relationship Id="rId10" Type="http://schemas.openxmlformats.org/officeDocument/2006/relationships/image" Target="../media/image337.png"/><Relationship Id="rId13" Type="http://schemas.openxmlformats.org/officeDocument/2006/relationships/image" Target="../media/image336.png"/><Relationship Id="rId12" Type="http://schemas.openxmlformats.org/officeDocument/2006/relationships/image" Target="../media/image32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9" Type="http://schemas.openxmlformats.org/officeDocument/2006/relationships/image" Target="../media/image321.png"/><Relationship Id="rId5" Type="http://schemas.openxmlformats.org/officeDocument/2006/relationships/image" Target="../media/image94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52.png"/><Relationship Id="rId11" Type="http://schemas.openxmlformats.org/officeDocument/2006/relationships/image" Target="../media/image332.png"/><Relationship Id="rId10" Type="http://schemas.openxmlformats.org/officeDocument/2006/relationships/image" Target="../media/image339.png"/><Relationship Id="rId13" Type="http://schemas.openxmlformats.org/officeDocument/2006/relationships/image" Target="../media/image331.png"/><Relationship Id="rId12" Type="http://schemas.openxmlformats.org/officeDocument/2006/relationships/image" Target="../media/image3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2.png"/><Relationship Id="rId4" Type="http://schemas.openxmlformats.org/officeDocument/2006/relationships/image" Target="../media/image330.png"/><Relationship Id="rId9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94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Relationship Id="rId11" Type="http://schemas.openxmlformats.org/officeDocument/2006/relationships/image" Target="../media/image340.png"/><Relationship Id="rId10" Type="http://schemas.openxmlformats.org/officeDocument/2006/relationships/image" Target="../media/image321.png"/><Relationship Id="rId13" Type="http://schemas.openxmlformats.org/officeDocument/2006/relationships/image" Target="../media/image328.png"/><Relationship Id="rId12" Type="http://schemas.openxmlformats.org/officeDocument/2006/relationships/image" Target="../media/image33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3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93.png"/><Relationship Id="rId9" Type="http://schemas.openxmlformats.org/officeDocument/2006/relationships/image" Target="../media/image33.png"/><Relationship Id="rId5" Type="http://schemas.openxmlformats.org/officeDocument/2006/relationships/image" Target="../media/image87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Relationship Id="rId8" Type="http://schemas.openxmlformats.org/officeDocument/2006/relationships/image" Target="../media/image25.png"/><Relationship Id="rId11" Type="http://schemas.openxmlformats.org/officeDocument/2006/relationships/image" Target="../media/image37.png"/><Relationship Id="rId10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4200" y="5422900"/>
            <a:ext cx="65024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" y="723900"/>
            <a:ext cx="9563100" cy="88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80700" y="3060700"/>
            <a:ext cx="54229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5633700" y="8343900"/>
            <a:ext cx="9017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97800"/>
            <a:ext cx="63246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241300"/>
            <a:ext cx="17818100" cy="98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2311400"/>
            <a:ext cx="8089900" cy="7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4600" y="5334000"/>
            <a:ext cx="69215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700" y="19812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300" y="3365500"/>
            <a:ext cx="33655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94900" y="2425700"/>
            <a:ext cx="60452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42500" y="2463800"/>
            <a:ext cx="57023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706100" y="4279900"/>
            <a:ext cx="4673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134600" y="4749800"/>
            <a:ext cx="55372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300" y="3365500"/>
            <a:ext cx="33655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94900" y="2425700"/>
            <a:ext cx="60452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55200" y="2463800"/>
            <a:ext cx="56642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350500" y="4279900"/>
            <a:ext cx="5054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134600" y="4838700"/>
            <a:ext cx="4635500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07600" y="2425700"/>
            <a:ext cx="60452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78300" y="3543300"/>
            <a:ext cx="3365500" cy="43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55200" y="2463800"/>
            <a:ext cx="56896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23500" y="4279900"/>
            <a:ext cx="5613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07600" y="4864100"/>
            <a:ext cx="61722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300" y="3441700"/>
            <a:ext cx="33655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07600" y="2425700"/>
            <a:ext cx="60452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42500" y="2463800"/>
            <a:ext cx="57404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058400" y="4279900"/>
            <a:ext cx="5816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07600" y="4965700"/>
            <a:ext cx="38354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" y="241300"/>
            <a:ext cx="17818100" cy="98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600" y="2070100"/>
            <a:ext cx="29083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9000" y="2819400"/>
            <a:ext cx="9702800" cy="59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6900" y="4254500"/>
            <a:ext cx="734060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4600" y="5334000"/>
            <a:ext cx="74549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36700"/>
            <a:ext cx="17068800" cy="81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14224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000" y="1917700"/>
            <a:ext cx="8636000" cy="35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7200" y="1892300"/>
            <a:ext cx="1397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917700"/>
            <a:ext cx="8636000" cy="35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5740400"/>
            <a:ext cx="174879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200" y="2768600"/>
            <a:ext cx="19812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800" y="29083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3416300"/>
            <a:ext cx="2578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92500" y="28067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82200" y="3060700"/>
            <a:ext cx="34163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589000" y="3086100"/>
            <a:ext cx="38608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1200" y="6985000"/>
            <a:ext cx="18669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40500" y="6692900"/>
            <a:ext cx="18542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724900" y="6731000"/>
            <a:ext cx="18542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17800" y="6972300"/>
            <a:ext cx="1524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04800" y="6388100"/>
            <a:ext cx="2819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023600" y="6858000"/>
            <a:ext cx="1549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566900" y="6438900"/>
            <a:ext cx="25019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938500" y="7975600"/>
            <a:ext cx="698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4500" y="5727700"/>
            <a:ext cx="1676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01700" y="774700"/>
            <a:ext cx="14224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57200" y="1930400"/>
            <a:ext cx="16637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156200" y="2768600"/>
            <a:ext cx="18796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991100" y="4546600"/>
            <a:ext cx="22606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610100" y="6985000"/>
            <a:ext cx="16891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749800" y="8166100"/>
            <a:ext cx="1600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870700" y="8280400"/>
            <a:ext cx="13081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9067800" y="8318500"/>
            <a:ext cx="13081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0579100" y="8343900"/>
            <a:ext cx="2298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2827000" y="8267700"/>
            <a:ext cx="1320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9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086600" y="4368800"/>
            <a:ext cx="15748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3149600" y="4470400"/>
            <a:ext cx="2362200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6070600"/>
            <a:ext cx="17386300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0" y="1917700"/>
            <a:ext cx="8636000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00" y="1917700"/>
            <a:ext cx="8636000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6100" y="3403600"/>
            <a:ext cx="18669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54200" y="7251700"/>
            <a:ext cx="15113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85500" y="7251700"/>
            <a:ext cx="26289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7251700"/>
            <a:ext cx="2070100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31200" y="72263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83200" y="7404100"/>
            <a:ext cx="19558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80500" y="1943100"/>
            <a:ext cx="12700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01700" y="774700"/>
            <a:ext cx="14224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82600" y="2044700"/>
            <a:ext cx="31623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1003300" y="2654300"/>
            <a:ext cx="5422900" cy="2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552700" y="2933700"/>
            <a:ext cx="22733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826000" y="2933700"/>
            <a:ext cx="17399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785600" y="4064000"/>
            <a:ext cx="35941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686800" y="1574800"/>
            <a:ext cx="52324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71500" y="6235700"/>
            <a:ext cx="15113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3868400" y="3136900"/>
            <a:ext cx="3124200" cy="1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2700" y="3111500"/>
            <a:ext cx="61722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0400" y="5156200"/>
            <a:ext cx="54991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300" y="5257800"/>
            <a:ext cx="162687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9200" y="46228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2895600" y="61595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300" y="4038600"/>
            <a:ext cx="3848100" cy="3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86400" y="46228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892800" y="43307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6300" y="46228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8902700" y="61595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23200" y="4013200"/>
            <a:ext cx="38481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11493500" y="46101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1899900" y="43307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0700" y="46228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4897100" y="61595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855700" y="4013200"/>
            <a:ext cx="3835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9000" y="6451600"/>
            <a:ext cx="3975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38700" y="4343400"/>
            <a:ext cx="38354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858500" y="4343400"/>
            <a:ext cx="38354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84400" y="6946900"/>
            <a:ext cx="29972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56100" y="3556000"/>
            <a:ext cx="35052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18400" y="64516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236200" y="3086100"/>
            <a:ext cx="3708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401300" y="3543300"/>
            <a:ext cx="35687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661900" y="6451600"/>
            <a:ext cx="4191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-266700" y="635000"/>
            <a:ext cx="18580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-266700" y="-25400"/>
            <a:ext cx="185547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2000" y="-190500"/>
            <a:ext cx="1651000" cy="1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1460500"/>
            <a:ext cx="15989300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21844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300" y="1473200"/>
            <a:ext cx="15989300" cy="87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21844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1574800"/>
            <a:ext cx="15989300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21844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574800"/>
            <a:ext cx="15989300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21844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00" y="1587500"/>
            <a:ext cx="15989300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21844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600" y="1244600"/>
            <a:ext cx="15519400" cy="8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9000" y="673100"/>
            <a:ext cx="965200" cy="8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200" y="1778000"/>
            <a:ext cx="7416800" cy="8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1900" y="1727200"/>
            <a:ext cx="7416800" cy="8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9000" y="762000"/>
            <a:ext cx="19431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60700" y="11176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989300" y="1041400"/>
            <a:ext cx="838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638300"/>
            <a:ext cx="76200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1400" y="1638300"/>
            <a:ext cx="7620000" cy="8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60700" y="11176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14700" y="1054100"/>
            <a:ext cx="762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" y="762000"/>
            <a:ext cx="1943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100" y="1511300"/>
            <a:ext cx="75819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700" y="1511300"/>
            <a:ext cx="71247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9906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00400" y="952500"/>
            <a:ext cx="723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" y="762000"/>
            <a:ext cx="1943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1536700"/>
            <a:ext cx="74168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8900" y="1511300"/>
            <a:ext cx="7340600" cy="84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98800" y="10160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65500" y="965200"/>
            <a:ext cx="7366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" y="762000"/>
            <a:ext cx="1943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4700" y="1295400"/>
            <a:ext cx="9525000" cy="82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7200" y="2882900"/>
            <a:ext cx="6921500" cy="5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524000"/>
            <a:ext cx="7404100" cy="8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4600" y="1511300"/>
            <a:ext cx="7416800" cy="8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60700" y="10033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14700" y="965200"/>
            <a:ext cx="7239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" y="762000"/>
            <a:ext cx="1943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200" y="1473200"/>
            <a:ext cx="7416800" cy="8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1900" y="1485900"/>
            <a:ext cx="7404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35300" y="9652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89300" y="927100"/>
            <a:ext cx="7620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" y="762000"/>
            <a:ext cx="1943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485900"/>
            <a:ext cx="7188200" cy="8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1485900"/>
            <a:ext cx="7416800" cy="8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82900" y="9779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36900" y="914400"/>
            <a:ext cx="7620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" y="762000"/>
            <a:ext cx="1943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5100" y="1524000"/>
            <a:ext cx="7213600" cy="8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800" y="1524000"/>
            <a:ext cx="7480300" cy="8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60700" y="10541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14700" y="1003300"/>
            <a:ext cx="7620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" y="762000"/>
            <a:ext cx="1943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524000"/>
            <a:ext cx="7607300" cy="84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3200" y="1498600"/>
            <a:ext cx="70866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71800" y="10033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25800" y="952500"/>
            <a:ext cx="7620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" y="762000"/>
            <a:ext cx="1943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384300"/>
            <a:ext cx="7035800" cy="83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27940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73200"/>
            <a:ext cx="7035800" cy="82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25400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3162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3162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1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34671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6800" y="4851400"/>
            <a:ext cx="5981700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600" y="1638300"/>
            <a:ext cx="16306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32700" y="1562100"/>
            <a:ext cx="32766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3900" y="2832100"/>
            <a:ext cx="4330700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82900" y="3441700"/>
            <a:ext cx="12725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9000" y="774700"/>
            <a:ext cx="227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686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3746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3746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051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31242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47800"/>
            <a:ext cx="7061200" cy="82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4196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4196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60579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61341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381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4300" y="2540000"/>
            <a:ext cx="69342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4100" y="4711700"/>
            <a:ext cx="5372100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44100" y="2540000"/>
            <a:ext cx="53721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1700" y="800100"/>
            <a:ext cx="23368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292100" y="7772400"/>
            <a:ext cx="16967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71600" y="8750300"/>
            <a:ext cx="153035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381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381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635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559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889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889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635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52197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635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50038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800100"/>
            <a:ext cx="30988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0600" y="1638300"/>
            <a:ext cx="16306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12000" y="1562100"/>
            <a:ext cx="43180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47800" y="2933700"/>
            <a:ext cx="38862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73300" y="3556000"/>
            <a:ext cx="126365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74800" y="4635500"/>
            <a:ext cx="34163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5200" y="5257800"/>
            <a:ext cx="144653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74800" y="6959600"/>
            <a:ext cx="38100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35200" y="7581900"/>
            <a:ext cx="142621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67300" y="3022600"/>
            <a:ext cx="71120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0" y="44069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130800" y="7124700"/>
            <a:ext cx="5334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40400" y="7099300"/>
            <a:ext cx="3937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184900" y="7099300"/>
            <a:ext cx="520700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051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051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305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9530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9149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8768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9149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9530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9149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52197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0" y="787400"/>
            <a:ext cx="2870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3100" y="5334000"/>
            <a:ext cx="2971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92500" y="3810000"/>
            <a:ext cx="20066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66900" y="4000500"/>
            <a:ext cx="1638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54900" y="3949700"/>
            <a:ext cx="2336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47600" y="35052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613900" y="6261100"/>
            <a:ext cx="11811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960100" y="6197600"/>
            <a:ext cx="87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963400" y="6184900"/>
            <a:ext cx="11557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90600" y="1638300"/>
            <a:ext cx="16306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404100" y="1562100"/>
            <a:ext cx="37465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33500" y="4051300"/>
            <a:ext cx="45847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72100" y="4178300"/>
            <a:ext cx="6159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731500" y="3860800"/>
            <a:ext cx="6362700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00200" y="6096000"/>
            <a:ext cx="76073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946900" y="6083300"/>
            <a:ext cx="7861300" cy="18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52197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3873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635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3797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37973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8768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9149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381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9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6228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6609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7200" y="2095500"/>
            <a:ext cx="14833600" cy="74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700" y="800100"/>
            <a:ext cx="35306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4381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0700" y="2374900"/>
            <a:ext cx="5410200" cy="5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77800" y="4597400"/>
            <a:ext cx="3835400" cy="4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2900" y="4343400"/>
            <a:ext cx="4267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9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9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93">
            <a:hlinkClick r:id="rId12"/>
          </p:cNvPr>
          <p:cNvSpPr txBox="1"/>
          <p:nvPr/>
        </p:nvSpPr>
        <p:spPr>
          <a:xfrm>
            <a:off x="10492800" y="2818175"/>
            <a:ext cx="32460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🎥</a:t>
            </a:r>
            <a:endParaRPr sz="1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3"/>
          <p:cNvSpPr txBox="1"/>
          <p:nvPr/>
        </p:nvSpPr>
        <p:spPr>
          <a:xfrm>
            <a:off x="9639300" y="3107700"/>
            <a:ext cx="5181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https://youtu.be/ptweLrfTLSk?si=4RG7UAXbEFgdkeIA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9300" y="1219200"/>
            <a:ext cx="7835900" cy="78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2900" y="4419600"/>
            <a:ext cx="3162300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5803900"/>
            <a:ext cx="2984500" cy="3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9000" y="711200"/>
            <a:ext cx="11176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35200" y="2374900"/>
            <a:ext cx="140462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5500" y="2806700"/>
            <a:ext cx="10998200" cy="31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9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10922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9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20900" y="2273300"/>
            <a:ext cx="140462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9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7900" y="6096000"/>
            <a:ext cx="2717800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9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11500" y="2641600"/>
            <a:ext cx="12217400" cy="31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19050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700" y="774700"/>
            <a:ext cx="10922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20900" y="2273300"/>
            <a:ext cx="140462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9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7900" y="6096000"/>
            <a:ext cx="2717800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9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11500" y="2641600"/>
            <a:ext cx="121158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5803900"/>
            <a:ext cx="2984500" cy="3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9000" y="711200"/>
            <a:ext cx="1143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35200" y="2374900"/>
            <a:ext cx="140462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9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40100" y="3009900"/>
            <a:ext cx="12280900" cy="2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5600" y="3048000"/>
            <a:ext cx="8343900" cy="3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" y="723900"/>
            <a:ext cx="9563100" cy="88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5633700" y="8343900"/>
            <a:ext cx="9017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1000" y="7797800"/>
            <a:ext cx="63246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700" y="2133600"/>
            <a:ext cx="14960600" cy="75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700" y="800100"/>
            <a:ext cx="35306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350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1905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4600" y="1778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8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82500" y="1778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60700" y="177800"/>
            <a:ext cx="18034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